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119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1DE49A3-4BEF-0C76-E191-BF2D689588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507"/>
          <a:stretch/>
        </p:blipFill>
        <p:spPr>
          <a:xfrm>
            <a:off x="4871942" y="6055177"/>
            <a:ext cx="7320057" cy="80282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2BFCE61-E5B9-986D-6843-A034562F1B99}"/>
              </a:ext>
            </a:extLst>
          </p:cNvPr>
          <p:cNvSpPr/>
          <p:nvPr userDrawn="1"/>
        </p:nvSpPr>
        <p:spPr>
          <a:xfrm>
            <a:off x="2461261" y="6058459"/>
            <a:ext cx="9730740" cy="801922"/>
          </a:xfrm>
          <a:prstGeom prst="rect">
            <a:avLst/>
          </a:prstGeom>
          <a:gradFill>
            <a:gsLst>
              <a:gs pos="50000">
                <a:srgbClr val="114F8E"/>
              </a:gs>
              <a:gs pos="6000">
                <a:srgbClr val="114F8E"/>
              </a:gs>
              <a:gs pos="0">
                <a:srgbClr val="114F8E">
                  <a:alpha val="95000"/>
                </a:srgbClr>
              </a:gs>
              <a:gs pos="100000">
                <a:srgbClr val="114F8E">
                  <a:alpha val="6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日付プレースホルダー 3">
            <a:extLst>
              <a:ext uri="{FF2B5EF4-FFF2-40B4-BE49-F238E27FC236}">
                <a16:creationId xmlns:a16="http://schemas.microsoft.com/office/drawing/2014/main" id="{262DAE9C-C9F3-7C15-F414-3D36A192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7538" y="6414641"/>
            <a:ext cx="1276710" cy="365125"/>
          </a:xfrm>
        </p:spPr>
        <p:txBody>
          <a:bodyPr/>
          <a:lstStyle/>
          <a:p>
            <a:fld id="{A4E997DF-75BE-4A82-8A05-C1B2CA29C4D7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234752D-EE42-5DEA-24C0-B8F67C8649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6057529"/>
            <a:ext cx="2519680" cy="802822"/>
          </a:xfrm>
          <a:prstGeom prst="rect">
            <a:avLst/>
          </a:prstGeom>
        </p:spPr>
      </p:pic>
      <p:sp>
        <p:nvSpPr>
          <p:cNvPr id="17" name="フッター プレースホルダー 4">
            <a:extLst>
              <a:ext uri="{FF2B5EF4-FFF2-40B4-BE49-F238E27FC236}">
                <a16:creationId xmlns:a16="http://schemas.microsoft.com/office/drawing/2014/main" id="{00902B2F-1863-5A69-7F0C-BA82E7DB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1713" y="6356350"/>
            <a:ext cx="806857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0707128-9C03-2ACA-9CA4-19F557825B75}"/>
              </a:ext>
            </a:extLst>
          </p:cNvPr>
          <p:cNvSpPr txBox="1"/>
          <p:nvPr userDrawn="1"/>
        </p:nvSpPr>
        <p:spPr>
          <a:xfrm>
            <a:off x="2504560" y="6132791"/>
            <a:ext cx="4648080" cy="6617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8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kumimoji="1" lang="en-US" altLang="ja-JP" sz="2200" dirty="0">
                <a:solidFill>
                  <a:srgbClr val="FFFF00"/>
                </a:solidFill>
                <a:latin typeface="Arial Black" panose="020B0A04020102020204" pitchFamily="34" charset="0"/>
                <a:ea typeface="HG創英角ｺﾞｼｯｸUB" panose="020B0909000000000000" pitchFamily="49" charset="-128"/>
              </a:rPr>
              <a:t>30</a:t>
            </a:r>
            <a:r>
              <a:rPr kumimoji="1" lang="ja-JP" altLang="en-US" sz="22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 日本免疫毒性学会学術年会</a:t>
            </a:r>
            <a:endParaRPr kumimoji="1" lang="en-US" altLang="ja-JP" sz="2200" dirty="0">
              <a:solidFill>
                <a:srgbClr val="FFFF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400" b="1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The 30</a:t>
            </a:r>
            <a:r>
              <a:rPr kumimoji="1" lang="en-US" altLang="ja-JP" sz="1100" b="1" spc="-20" baseline="3000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th</a:t>
            </a:r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Annual Meeting of The Japanese Society of Immunotoxicology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FAA1B5-11ED-36B6-C3C1-CFF805F4743E}"/>
              </a:ext>
            </a:extLst>
          </p:cNvPr>
          <p:cNvSpPr txBox="1"/>
          <p:nvPr userDrawn="1"/>
        </p:nvSpPr>
        <p:spPr>
          <a:xfrm>
            <a:off x="6984225" y="6187123"/>
            <a:ext cx="4290857" cy="636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E65518">
                      <a:alpha val="60000"/>
                    </a:srgbClr>
                  </a:glo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社会に求められる新たな免疫毒性研究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E65518">
                    <a:alpha val="60000"/>
                  </a:srgbClr>
                </a:glow>
              </a:effectLst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2023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年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水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Shimadzu Tokyo Innovation Plaza &amp; </a:t>
            </a:r>
            <a:r>
              <a:rPr kumimoji="1" lang="en-US" altLang="ja-JP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LiSE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川崎区殿町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</p:txBody>
      </p:sp>
      <p:sp>
        <p:nvSpPr>
          <p:cNvPr id="22" name="スライド番号プレースホルダー 5">
            <a:extLst>
              <a:ext uri="{FF2B5EF4-FFF2-40B4-BE49-F238E27FC236}">
                <a16:creationId xmlns:a16="http://schemas.microsoft.com/office/drawing/2014/main" id="{93748907-0FB9-32B0-115F-0C4CD31B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1A0DFE4-1711-E77F-0B68-030F6124D80E}"/>
              </a:ext>
            </a:extLst>
          </p:cNvPr>
          <p:cNvSpPr/>
          <p:nvPr userDrawn="1"/>
        </p:nvSpPr>
        <p:spPr>
          <a:xfrm>
            <a:off x="0" y="6059888"/>
            <a:ext cx="2519680" cy="798111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  <a:lumMod val="50000"/>
                </a:schemeClr>
              </a:gs>
              <a:gs pos="48000">
                <a:schemeClr val="accent1">
                  <a:alpha val="30000"/>
                  <a:lumMod val="75000"/>
                </a:schemeClr>
              </a:gs>
              <a:gs pos="100000">
                <a:srgbClr val="105395">
                  <a:alpha val="94902"/>
                </a:srgbClr>
              </a:gs>
              <a:gs pos="93000">
                <a:schemeClr val="accent1">
                  <a:lumMod val="60000"/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84BB3455-6C9F-74F1-FF91-4B8824B72F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45744" y="5946998"/>
            <a:ext cx="2237937" cy="1012060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9210A97-E653-E028-1D30-1AB40B33B70D}"/>
              </a:ext>
            </a:extLst>
          </p:cNvPr>
          <p:cNvSpPr/>
          <p:nvPr userDrawn="1"/>
        </p:nvSpPr>
        <p:spPr>
          <a:xfrm rot="5400000" flipV="1">
            <a:off x="2059541" y="6411298"/>
            <a:ext cx="802823" cy="95343"/>
          </a:xfrm>
          <a:prstGeom prst="rect">
            <a:avLst/>
          </a:prstGeom>
          <a:solidFill>
            <a:srgbClr val="E6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200" dirty="0"/>
              <a:t>The Japanese Society of Immunotoxicology (JSIT)</a:t>
            </a:r>
            <a:br>
              <a:rPr kumimoji="1" lang="en-US" altLang="zh-CN" sz="3200" dirty="0"/>
            </a:br>
            <a:r>
              <a:rPr kumimoji="1" lang="en-US" altLang="zh-CN" sz="3200" dirty="0"/>
              <a:t>Conflict of Interest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(COI)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r>
              <a:rPr kumimoji="1" lang="en-US" altLang="ja-JP" b="1" dirty="0"/>
              <a:t>Name of the Presenter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Xxxxxxx</a:t>
            </a:r>
            <a:r>
              <a:rPr kumimoji="1" lang="en-US" altLang="ja-JP" b="1" dirty="0"/>
              <a:t> </a:t>
            </a:r>
            <a:r>
              <a:rPr kumimoji="1" lang="en-US" altLang="ja-JP" b="1" dirty="0" err="1"/>
              <a:t>Xxxxxxxx</a:t>
            </a:r>
            <a:r>
              <a:rPr kumimoji="1" lang="ja-JP" altLang="en-US" b="1" dirty="0"/>
              <a:t>　　　　　　　　　　　　　　　　　　　　</a:t>
            </a:r>
          </a:p>
          <a:p>
            <a:pPr marL="0" indent="0" algn="ctr">
              <a:buNone/>
            </a:pPr>
            <a:r>
              <a:rPr kumimoji="1" lang="en-US" altLang="ja-JP" b="1" dirty="0"/>
              <a:t>Organization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: </a:t>
            </a:r>
            <a:r>
              <a:rPr kumimoji="1" lang="en-US" altLang="ja-JP" b="1" dirty="0" err="1"/>
              <a:t>Yyyyyyyy</a:t>
            </a:r>
            <a:r>
              <a:rPr kumimoji="1" lang="en-US" altLang="ja-JP" b="1" dirty="0"/>
              <a:t> Univ.</a:t>
            </a:r>
            <a:endParaRPr kumimoji="1" lang="ja-JP" altLang="en-US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 algn="ctr">
              <a:buNone/>
            </a:pPr>
            <a:r>
              <a:rPr kumimoji="1" lang="en-US" altLang="ja-JP" b="1" dirty="0"/>
              <a:t>I do not have any COI related to this presentation.</a:t>
            </a: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307164" y="-46140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Without COI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362CD4-20E7-80A5-4569-12CF875DAF9E}"/>
              </a:ext>
            </a:extLst>
          </p:cNvPr>
          <p:cNvSpPr txBox="1"/>
          <p:nvPr/>
        </p:nvSpPr>
        <p:spPr>
          <a:xfrm>
            <a:off x="454095" y="6987143"/>
            <a:ext cx="11574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</a:t>
            </a:r>
            <a:r>
              <a:rPr lang="en-US" altLang="ja-JP" dirty="0">
                <a:solidFill>
                  <a:srgbClr val="FF0000"/>
                </a:solidFill>
              </a:rPr>
              <a:t>This can also be used as a slide template. The displayed contents can be changed as desired from the "Slide Master".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200" dirty="0"/>
              <a:t>The Japanese Society of Immunotoxicology (JSIT)</a:t>
            </a:r>
            <a:br>
              <a:rPr kumimoji="1" lang="en-US" altLang="zh-CN" sz="3200" dirty="0"/>
            </a:br>
            <a:r>
              <a:rPr kumimoji="1" lang="en-US" altLang="zh-CN" sz="3200" dirty="0"/>
              <a:t>Conflict of Interest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(COI)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b="1" dirty="0"/>
              <a:t>Name of the Presenter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: </a:t>
            </a:r>
            <a:r>
              <a:rPr kumimoji="1" lang="en-US" altLang="ja-JP" b="1" dirty="0" err="1"/>
              <a:t>Xxxxxxx</a:t>
            </a:r>
            <a:r>
              <a:rPr kumimoji="1" lang="en-US" altLang="ja-JP" b="1" dirty="0"/>
              <a:t> </a:t>
            </a:r>
            <a:r>
              <a:rPr kumimoji="1" lang="en-US" altLang="ja-JP" b="1" dirty="0" err="1"/>
              <a:t>Xxxxxxxx</a:t>
            </a:r>
            <a:r>
              <a:rPr kumimoji="1" lang="ja-JP" altLang="en-US" b="1" dirty="0"/>
              <a:t>　　　　　　　　　　　　　　　　　　　　</a:t>
            </a:r>
          </a:p>
          <a:p>
            <a:pPr marL="0" indent="0" algn="ctr">
              <a:buNone/>
            </a:pPr>
            <a:r>
              <a:rPr kumimoji="1" lang="en-US" altLang="ja-JP" b="1" dirty="0"/>
              <a:t>Organization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Yyyyyyyy</a:t>
            </a:r>
            <a:r>
              <a:rPr kumimoji="1" lang="en-US" altLang="ja-JP" b="1" dirty="0"/>
              <a:t> Univ.</a:t>
            </a:r>
            <a:endParaRPr kumimoji="1" lang="ja-JP" altLang="en-US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 algn="ctr">
              <a:buNone/>
            </a:pPr>
            <a:r>
              <a:rPr kumimoji="1" lang="en-US" altLang="ja-JP" b="1" dirty="0"/>
              <a:t>I have the following financial relationships to disclose in relation to this presentation.</a:t>
            </a:r>
          </a:p>
          <a:p>
            <a:pPr marL="0" indent="0" algn="ctr">
              <a:buNone/>
            </a:pPr>
            <a:r>
              <a:rPr kumimoji="1" lang="en-US" altLang="ja-JP" b="1" dirty="0"/>
              <a:t>Board member/Adviser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Aaaaa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Inc. </a:t>
            </a:r>
          </a:p>
          <a:p>
            <a:pPr marL="0" indent="0" algn="ctr">
              <a:buNone/>
            </a:pPr>
            <a:r>
              <a:rPr kumimoji="1" lang="en-US" altLang="ja-JP" b="1" dirty="0"/>
              <a:t>Holding stocks/Earnings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Bbbbb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Co., Ltd. </a:t>
            </a:r>
          </a:p>
          <a:p>
            <a:pPr marL="0" indent="0" algn="ctr">
              <a:buNone/>
            </a:pPr>
            <a:r>
              <a:rPr kumimoji="1" lang="en-US" altLang="ja-JP" b="1" dirty="0"/>
              <a:t>Funded research : </a:t>
            </a:r>
            <a:r>
              <a:rPr kumimoji="1" lang="en-US" altLang="ja-JP" b="1" dirty="0" err="1"/>
              <a:t>Cccccc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Co., Ltd. </a:t>
            </a:r>
            <a:r>
              <a:rPr kumimoji="1" lang="ja-JP" altLang="en-US" b="1" dirty="0"/>
              <a:t>　</a:t>
            </a:r>
          </a:p>
          <a:p>
            <a:pPr marL="0" indent="0" algn="ctr">
              <a:buNone/>
            </a:pPr>
            <a:r>
              <a:rPr kumimoji="1" lang="en-US" altLang="ja-JP" b="1" dirty="0"/>
              <a:t>Honoraria for lectures : </a:t>
            </a:r>
            <a:r>
              <a:rPr kumimoji="1" lang="en-US" altLang="ja-JP" b="1" dirty="0" err="1"/>
              <a:t>Dddddd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Inc.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491509" y="-461407"/>
            <a:ext cx="120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With COI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933A26-D940-2D1C-62E2-701C4E47EDAE}"/>
              </a:ext>
            </a:extLst>
          </p:cNvPr>
          <p:cNvSpPr txBox="1"/>
          <p:nvPr/>
        </p:nvSpPr>
        <p:spPr>
          <a:xfrm>
            <a:off x="454095" y="6987143"/>
            <a:ext cx="11574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</a:t>
            </a:r>
            <a:r>
              <a:rPr lang="en-US" altLang="ja-JP" dirty="0">
                <a:solidFill>
                  <a:srgbClr val="FF0000"/>
                </a:solidFill>
              </a:rPr>
              <a:t>This can also be used as a slide template. The displayed contents can be changed as desired from the "Slide Master".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170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HG創英角ｺﾞｼｯｸUB</vt:lpstr>
      <vt:lpstr>メイリオ</vt:lpstr>
      <vt:lpstr>游ゴシック</vt:lpstr>
      <vt:lpstr>游明朝 Demibold</vt:lpstr>
      <vt:lpstr>Arial</vt:lpstr>
      <vt:lpstr>Arial Black</vt:lpstr>
      <vt:lpstr>Office テーマ</vt:lpstr>
      <vt:lpstr>The Japanese Society of Immunotoxicology (JSIT) Conflict of Interest (COI) Disclosure</vt:lpstr>
      <vt:lpstr>The Japanese Society of Immunotoxicology (JSIT) Conflict of Interest (COI)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Nakamura Ryosuke</cp:lastModifiedBy>
  <cp:revision>12</cp:revision>
  <dcterms:created xsi:type="dcterms:W3CDTF">2023-04-28T02:52:48Z</dcterms:created>
  <dcterms:modified xsi:type="dcterms:W3CDTF">2023-05-01T04:06:33Z</dcterms:modified>
</cp:coreProperties>
</file>